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8747" r:id="rId2"/>
    <p:sldId id="256" r:id="rId3"/>
    <p:sldId id="8741" r:id="rId4"/>
    <p:sldId id="8742" r:id="rId5"/>
    <p:sldId id="8640" r:id="rId6"/>
    <p:sldId id="8672" r:id="rId7"/>
    <p:sldId id="8645" r:id="rId8"/>
    <p:sldId id="8673" r:id="rId9"/>
    <p:sldId id="8675" r:id="rId10"/>
    <p:sldId id="8676" r:id="rId11"/>
    <p:sldId id="8677" r:id="rId12"/>
    <p:sldId id="8678" r:id="rId13"/>
    <p:sldId id="8679" r:id="rId14"/>
    <p:sldId id="8681" r:id="rId15"/>
    <p:sldId id="8682" r:id="rId16"/>
    <p:sldId id="8674" r:id="rId17"/>
    <p:sldId id="8709" r:id="rId18"/>
    <p:sldId id="8708" r:id="rId19"/>
    <p:sldId id="8710" r:id="rId20"/>
    <p:sldId id="8713" r:id="rId21"/>
    <p:sldId id="8615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1FA"/>
    <a:srgbClr val="00E868"/>
    <a:srgbClr val="BBE291"/>
    <a:srgbClr val="F03829"/>
    <a:srgbClr val="B80C19"/>
    <a:srgbClr val="F5D5D9"/>
    <a:srgbClr val="B4E9FA"/>
    <a:srgbClr val="FFFFFF"/>
    <a:srgbClr val="F9FB50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5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2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87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46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49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8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280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25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05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18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65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0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2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40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84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02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99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7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94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89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38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3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41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90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6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61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7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96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2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96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95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95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12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048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2021/12/19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66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69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50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44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3" r:id="rId30"/>
    <p:sldLayoutId id="2147483672" r:id="rId31"/>
    <p:sldLayoutId id="2147483671" r:id="rId32"/>
    <p:sldLayoutId id="2147483670" r:id="rId33"/>
    <p:sldLayoutId id="2147483669" r:id="rId34"/>
    <p:sldLayoutId id="2147483668" r:id="rId35"/>
    <p:sldLayoutId id="2147483667" r:id="rId36"/>
    <p:sldLayoutId id="2147483666" r:id="rId37"/>
    <p:sldLayoutId id="2147483665" r:id="rId38"/>
    <p:sldLayoutId id="2147483650" r:id="rId39"/>
    <p:sldLayoutId id="2147483651" r:id="rId40"/>
    <p:sldLayoutId id="2147483652" r:id="rId41"/>
    <p:sldLayoutId id="2147483653" r:id="rId42"/>
    <p:sldLayoutId id="2147483654" r:id="rId43"/>
    <p:sldLayoutId id="2147483655" r:id="rId44"/>
    <p:sldLayoutId id="2147483656" r:id="rId45"/>
    <p:sldLayoutId id="2147483657" r:id="rId46"/>
    <p:sldLayoutId id="2147483658" r:id="rId47"/>
    <p:sldLayoutId id="2147483659" r:id="rId48"/>
    <p:sldLayoutId id="2147483660" r:id="rId49"/>
    <p:sldLayoutId id="2147483661" r:id="rId50"/>
    <p:sldLayoutId id="2147483662" r:id="rId51"/>
    <p:sldLayoutId id="2147483663" r:id="rId52"/>
    <p:sldLayoutId id="2147483664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van-mau-lop-5-ta-quyen-sach-tieng-viet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2021</a:t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160655" y="5596255"/>
            <a:ext cx="4326890" cy="1043940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2285048" y="-346075"/>
            <a:ext cx="7322820" cy="2143125"/>
            <a:chOff x="3370" y="-337"/>
            <a:chExt cx="11532" cy="3375"/>
          </a:xfrm>
        </p:grpSpPr>
        <p:sp>
          <p:nvSpPr>
            <p:cNvPr id="77" name="Google Shape;4238;p45"/>
            <p:cNvSpPr/>
            <p:nvPr/>
          </p:nvSpPr>
          <p:spPr>
            <a:xfrm rot="599">
              <a:off x="3370" y="786"/>
              <a:ext cx="11532" cy="225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38" name="Google Shape;4238;p45"/>
            <p:cNvSpPr/>
            <p:nvPr/>
          </p:nvSpPr>
          <p:spPr>
            <a:xfrm rot="599">
              <a:off x="3632" y="786"/>
              <a:ext cx="11009" cy="2113"/>
            </a:xfrm>
            <a:prstGeom prst="rect">
              <a:avLst/>
            </a:prstGeom>
            <a:solidFill>
              <a:srgbClr val="FCD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24" name="Google Shape;4324;p45"/>
            <p:cNvSpPr/>
            <p:nvPr/>
          </p:nvSpPr>
          <p:spPr>
            <a:xfrm rot="2153968">
              <a:off x="7847" y="-337"/>
              <a:ext cx="2578" cy="221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46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5244148" y="-6350"/>
            <a:ext cx="1620520" cy="814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6"/>
          <a:srcRect l="1599" t="56296" r="23348" b="5667"/>
          <a:stretch>
            <a:fillRect/>
          </a:stretch>
        </p:blipFill>
        <p:spPr>
          <a:xfrm>
            <a:off x="263525" y="1887220"/>
            <a:ext cx="6690360" cy="4872990"/>
          </a:xfrm>
          <a:prstGeom prst="roundRect">
            <a:avLst>
              <a:gd name="adj" fmla="val 6012"/>
            </a:avLst>
          </a:prstGeom>
          <a:noFill/>
          <a:ln w="9525">
            <a:noFill/>
          </a:ln>
        </p:spPr>
      </p:pic>
      <p:sp>
        <p:nvSpPr>
          <p:cNvPr id="81" name="Text Box 80"/>
          <p:cNvSpPr txBox="1"/>
          <p:nvPr/>
        </p:nvSpPr>
        <p:spPr>
          <a:xfrm>
            <a:off x="6972935" y="2416810"/>
            <a:ext cx="5193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....</a:t>
            </a:r>
          </a:p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 descr="Picture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4285" y="563245"/>
            <a:ext cx="7040880" cy="11461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0618890" y="3087370"/>
            <a:ext cx="875030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030307" y="4559300"/>
            <a:ext cx="685165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181375" y="4559300"/>
            <a:ext cx="875030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pic>
        <p:nvPicPr>
          <p:cNvPr id="1026" name="Picture 2" descr="Véc tơ đồ họa Chung hướng dương Hoa hướng dương áp Phích - hoa png tải về -  Miễn phí trong suốt Hoa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90000" l="10000" r="90000">
                        <a14:foregroundMark x1="35333" y1="3190" x2="36556" y2="8621"/>
                        <a14:foregroundMark x1="45222" y1="2069" x2="46222" y2="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6" r="15979" b="41528"/>
          <a:stretch>
            <a:fillRect/>
          </a:stretch>
        </p:blipFill>
        <p:spPr bwMode="auto">
          <a:xfrm>
            <a:off x="3066415" y="5748020"/>
            <a:ext cx="1084580" cy="10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  <p:bldP spid="6" grpId="0" bldLvl="0" animBg="1"/>
      <p:bldP spid="6" grpId="1"/>
      <p:bldP spid="7" grpId="0" bldLvl="0" animBg="1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8004810" y="5744210"/>
            <a:ext cx="4326890" cy="10439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05063" y="876935"/>
            <a:ext cx="7381875" cy="580199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6402705" y="2661285"/>
            <a:ext cx="666750" cy="65595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43"/>
          <p:cNvSpPr/>
          <p:nvPr/>
        </p:nvSpPr>
        <p:spPr>
          <a:xfrm>
            <a:off x="1390650" y="76835"/>
            <a:ext cx="9410700" cy="70739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D80A9B">
              <a:alpha val="27000"/>
            </a:srgbClr>
          </a:solidFill>
          <a:ln w="12700" cap="flat" cmpd="sng" algn="ctr">
            <a:solidFill>
              <a:srgbClr val="D80A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rPr>
              <a:t>Tìm hiểu về thứ, ngày, tháng trên tờ lịch tháng 12</a:t>
            </a:r>
          </a:p>
        </p:txBody>
      </p:sp>
      <p:pic>
        <p:nvPicPr>
          <p:cNvPr id="109" name="Picture 108"/>
          <p:cNvPicPr/>
          <p:nvPr/>
        </p:nvPicPr>
        <p:blipFill>
          <a:blip r:embed="rId6"/>
          <a:stretch>
            <a:fillRect/>
          </a:stretch>
        </p:blipFill>
        <p:spPr>
          <a:xfrm>
            <a:off x="6634480" y="2539365"/>
            <a:ext cx="985520" cy="1010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8590915" y="876935"/>
            <a:ext cx="3346450" cy="1153795"/>
            <a:chOff x="13529" y="1381"/>
            <a:chExt cx="5270" cy="1817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13615" y="1381"/>
              <a:ext cx="5184" cy="1817"/>
            </a:xfrm>
            <a:prstGeom prst="wedgeRoundRectCallout">
              <a:avLst>
                <a:gd name="adj1" fmla="val -86882"/>
                <a:gd name="adj2" fmla="val 105586"/>
                <a:gd name="adj3" fmla="val 16667"/>
              </a:avLst>
            </a:prstGeom>
            <a:solidFill>
              <a:srgbClr val="81E6FF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1"/>
            <p:cNvSpPr txBox="1"/>
            <p:nvPr/>
          </p:nvSpPr>
          <p:spPr>
            <a:xfrm>
              <a:off x="13529" y="1528"/>
              <a:ext cx="5269" cy="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Hôm nay là thứ Sáu,</a:t>
              </a:r>
            </a:p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ngày 3 tháng 12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8004810" y="5744210"/>
            <a:ext cx="4326890" cy="10439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05063" y="876935"/>
            <a:ext cx="7381875" cy="580199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6402705" y="2661285"/>
            <a:ext cx="666750" cy="65595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49795" y="2681605"/>
            <a:ext cx="666750" cy="65595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43"/>
          <p:cNvSpPr/>
          <p:nvPr/>
        </p:nvSpPr>
        <p:spPr>
          <a:xfrm>
            <a:off x="1390650" y="76835"/>
            <a:ext cx="9410700" cy="70739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D80A9B">
              <a:alpha val="27000"/>
            </a:srgbClr>
          </a:solidFill>
          <a:ln w="12700" cap="flat" cmpd="sng" algn="ctr">
            <a:solidFill>
              <a:srgbClr val="D80A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rPr>
              <a:t>Tìm hiểu về thứ, ngày, tháng trên tờ lịch tháng 12</a:t>
            </a:r>
          </a:p>
        </p:txBody>
      </p:sp>
      <p:pic>
        <p:nvPicPr>
          <p:cNvPr id="109" name="Picture 108"/>
          <p:cNvPicPr/>
          <p:nvPr/>
        </p:nvPicPr>
        <p:blipFill>
          <a:blip r:embed="rId6"/>
          <a:stretch>
            <a:fillRect/>
          </a:stretch>
        </p:blipFill>
        <p:spPr>
          <a:xfrm>
            <a:off x="7555230" y="2661285"/>
            <a:ext cx="985520" cy="1010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8562340" y="876935"/>
            <a:ext cx="3402965" cy="1153795"/>
            <a:chOff x="13484" y="1381"/>
            <a:chExt cx="5359" cy="1817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13615" y="1381"/>
              <a:ext cx="5184" cy="1817"/>
            </a:xfrm>
            <a:prstGeom prst="wedgeRoundRectCallout">
              <a:avLst>
                <a:gd name="adj1" fmla="val -59876"/>
                <a:gd name="adj2" fmla="val 121161"/>
                <a:gd name="adj3" fmla="val 16667"/>
              </a:avLst>
            </a:prstGeom>
            <a:solidFill>
              <a:srgbClr val="F9A1A8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1"/>
            <p:cNvSpPr txBox="1"/>
            <p:nvPr/>
          </p:nvSpPr>
          <p:spPr>
            <a:xfrm>
              <a:off x="13484" y="1528"/>
              <a:ext cx="5359" cy="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Ngày mai là thứ Bảy,</a:t>
              </a:r>
            </a:p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ngày 4 tháng 12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" grpId="1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8004810" y="5744210"/>
            <a:ext cx="4326890" cy="10439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05063" y="876935"/>
            <a:ext cx="7381875" cy="580199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6402705" y="2661285"/>
            <a:ext cx="666750" cy="65595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43"/>
          <p:cNvSpPr/>
          <p:nvPr/>
        </p:nvSpPr>
        <p:spPr>
          <a:xfrm>
            <a:off x="1390650" y="76835"/>
            <a:ext cx="9410700" cy="70739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D80A9B">
              <a:alpha val="27000"/>
            </a:srgbClr>
          </a:solidFill>
          <a:ln w="12700" cap="flat" cmpd="sng" algn="ctr">
            <a:solidFill>
              <a:srgbClr val="D80A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rPr>
              <a:t>Tìm hiểu về thứ, ngày, tháng trên tờ lịch tháng 12</a:t>
            </a:r>
          </a:p>
        </p:txBody>
      </p:sp>
      <p:sp>
        <p:nvSpPr>
          <p:cNvPr id="8" name="Oval 7"/>
          <p:cNvSpPr/>
          <p:nvPr/>
        </p:nvSpPr>
        <p:spPr>
          <a:xfrm>
            <a:off x="5555615" y="2681605"/>
            <a:ext cx="666750" cy="655955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6"/>
          <a:stretch>
            <a:fillRect/>
          </a:stretch>
        </p:blipFill>
        <p:spPr>
          <a:xfrm flipH="1">
            <a:off x="4983480" y="2540000"/>
            <a:ext cx="985520" cy="1010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-63500" y="1837690"/>
            <a:ext cx="3525520" cy="1153795"/>
            <a:chOff x="13390" y="1381"/>
            <a:chExt cx="5552" cy="1817"/>
          </a:xfrm>
          <a:solidFill>
            <a:srgbClr val="B9E18E"/>
          </a:solidFill>
        </p:grpSpPr>
        <p:sp>
          <p:nvSpPr>
            <p:cNvPr id="21" name="Rounded Rectangular Callout 20"/>
            <p:cNvSpPr/>
            <p:nvPr/>
          </p:nvSpPr>
          <p:spPr>
            <a:xfrm>
              <a:off x="13615" y="1381"/>
              <a:ext cx="5184" cy="1817"/>
            </a:xfrm>
            <a:prstGeom prst="wedgeRoundRectCallout">
              <a:avLst>
                <a:gd name="adj1" fmla="val 103125"/>
                <a:gd name="adj2" fmla="val 34920"/>
                <a:gd name="adj3" fmla="val 16667"/>
              </a:avLst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1"/>
            <p:cNvSpPr txBox="1"/>
            <p:nvPr/>
          </p:nvSpPr>
          <p:spPr>
            <a:xfrm>
              <a:off x="13390" y="1528"/>
              <a:ext cx="5552" cy="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Hôm qua là thứ Năm,</a:t>
              </a:r>
            </a:p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ngày 2 tháng 12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05063" y="876935"/>
            <a:ext cx="7381875" cy="580199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6402705" y="2661285"/>
            <a:ext cx="666750" cy="65595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11595" y="3337560"/>
            <a:ext cx="666750" cy="65595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43"/>
          <p:cNvSpPr/>
          <p:nvPr/>
        </p:nvSpPr>
        <p:spPr>
          <a:xfrm>
            <a:off x="1390650" y="76835"/>
            <a:ext cx="9410700" cy="70739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D80A9B">
              <a:alpha val="27000"/>
            </a:srgbClr>
          </a:solidFill>
          <a:ln w="12700" cap="flat" cmpd="sng" algn="ctr">
            <a:solidFill>
              <a:srgbClr val="D80A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rPr>
              <a:t>Tìm hiểu về thứ, ngày, tháng trên tờ lịch tháng 12</a:t>
            </a:r>
          </a:p>
        </p:txBody>
      </p:sp>
      <p:pic>
        <p:nvPicPr>
          <p:cNvPr id="109" name="Picture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6717030" y="3317240"/>
            <a:ext cx="985520" cy="1010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8005126" y="5229225"/>
            <a:ext cx="4332924" cy="1153795"/>
            <a:chOff x="13302" y="1381"/>
            <a:chExt cx="5867" cy="1817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13615" y="1381"/>
              <a:ext cx="5184" cy="1817"/>
            </a:xfrm>
            <a:prstGeom prst="wedgeRoundRectCallout">
              <a:avLst>
                <a:gd name="adj1" fmla="val -67175"/>
                <a:gd name="adj2" fmla="val -158420"/>
                <a:gd name="adj3" fmla="val 16667"/>
              </a:avLst>
            </a:prstGeom>
            <a:solidFill>
              <a:srgbClr val="BCE7EE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1"/>
            <p:cNvSpPr txBox="1"/>
            <p:nvPr/>
          </p:nvSpPr>
          <p:spPr>
            <a:xfrm>
              <a:off x="13302" y="1528"/>
              <a:ext cx="586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Một tuần sau là thứ Bảy,</a:t>
              </a:r>
            </a:p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ngày 10 tháng 12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41470" y="241935"/>
            <a:ext cx="7838440" cy="6244590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/>
          <p:nvPr/>
        </p:nvPicPr>
        <p:blipFill>
          <a:blip r:embed="rId5"/>
          <a:srcRect l="53082"/>
          <a:stretch>
            <a:fillRect/>
          </a:stretch>
        </p:blipFill>
        <p:spPr>
          <a:xfrm>
            <a:off x="104775" y="1574165"/>
            <a:ext cx="3015615" cy="51269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522605" y="432435"/>
            <a:ext cx="3392170" cy="1697355"/>
            <a:chOff x="143" y="833"/>
            <a:chExt cx="5342" cy="2673"/>
          </a:xfrm>
        </p:grpSpPr>
        <p:grpSp>
          <p:nvGrpSpPr>
            <p:cNvPr id="14" name="Group 13"/>
            <p:cNvGrpSpPr/>
            <p:nvPr/>
          </p:nvGrpSpPr>
          <p:grpSpPr>
            <a:xfrm>
              <a:off x="143" y="833"/>
              <a:ext cx="5342" cy="2673"/>
              <a:chOff x="143" y="833"/>
              <a:chExt cx="5342" cy="2673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43" y="1026"/>
                <a:ext cx="5302" cy="24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64" y="833"/>
                <a:ext cx="5121" cy="2480"/>
              </a:xfrm>
              <a:prstGeom prst="roundRect">
                <a:avLst/>
              </a:prstGeom>
              <a:solidFill>
                <a:srgbClr val="BCE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" name="Text Box 14"/>
            <p:cNvSpPr txBox="1"/>
            <p:nvPr/>
          </p:nvSpPr>
          <p:spPr>
            <a:xfrm>
              <a:off x="306" y="931"/>
              <a:ext cx="4585" cy="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0" y="5734685"/>
            <a:ext cx="4326890" cy="10439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5420" y="215900"/>
            <a:ext cx="6271895" cy="542353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/>
          <p:nvPr/>
        </p:nvSpPr>
        <p:spPr>
          <a:xfrm>
            <a:off x="6553200" y="539750"/>
            <a:ext cx="55149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Quan sát tờ lịch trên, trả lời các câu hỏi: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12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có bao nhiêu ngày?</a:t>
            </a:r>
          </a:p>
          <a:p>
            <a:pPr>
              <a:lnSpc>
                <a:spcPct val="120000"/>
              </a:lnSpc>
            </a:pPr>
            <a:endParaRPr lang="en-US" sz="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Ngày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25 tháng 12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là thứ mấy?</a:t>
            </a:r>
          </a:p>
          <a:p>
            <a:pPr>
              <a:lnSpc>
                <a:spcPct val="120000"/>
              </a:lnSpc>
            </a:pPr>
            <a:endParaRPr lang="en-US" sz="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Trong tháng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có mấy ngày Chủ nhật? Đó là các ngày nào?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5420" y="215900"/>
            <a:ext cx="6271895" cy="542353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/>
          <p:nvPr/>
        </p:nvSpPr>
        <p:spPr>
          <a:xfrm>
            <a:off x="6553200" y="1165860"/>
            <a:ext cx="5514975" cy="333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 12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có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 ngày</a:t>
            </a:r>
          </a:p>
          <a:p>
            <a:pPr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Ngày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tháng 12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là thứ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Trong tháng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có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Chủ nhật. Đó là các ngày :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5, 12, 19, 26.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648200" y="2228850"/>
            <a:ext cx="1858645" cy="2607310"/>
            <a:chOff x="7320" y="3510"/>
            <a:chExt cx="2927" cy="4106"/>
          </a:xfrm>
        </p:grpSpPr>
        <p:sp>
          <p:nvSpPr>
            <p:cNvPr id="19" name="Freeform 18"/>
            <p:cNvSpPr/>
            <p:nvPr/>
          </p:nvSpPr>
          <p:spPr>
            <a:xfrm>
              <a:off x="7405" y="3510"/>
              <a:ext cx="2842" cy="4107"/>
            </a:xfrm>
            <a:custGeom>
              <a:avLst/>
              <a:gdLst>
                <a:gd name="connisteX0" fmla="*/ 1804670 w 1804670"/>
                <a:gd name="connsiteY0" fmla="*/ 0 h 2608048"/>
                <a:gd name="connisteX1" fmla="*/ 1372235 w 1804670"/>
                <a:gd name="connsiteY1" fmla="*/ 572770 h 2608048"/>
                <a:gd name="connisteX2" fmla="*/ 1329055 w 1804670"/>
                <a:gd name="connsiteY2" fmla="*/ 1923415 h 2608048"/>
                <a:gd name="connisteX3" fmla="*/ 1080770 w 1804670"/>
                <a:gd name="connsiteY3" fmla="*/ 2464435 h 2608048"/>
                <a:gd name="connisteX4" fmla="*/ 421640 w 1804670"/>
                <a:gd name="connsiteY4" fmla="*/ 2572385 h 2608048"/>
                <a:gd name="connisteX5" fmla="*/ 0 w 1804670"/>
                <a:gd name="connsiteY5" fmla="*/ 2075180 h 260804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804670" h="2608049">
                  <a:moveTo>
                    <a:pt x="1804670" y="0"/>
                  </a:moveTo>
                  <a:cubicBezTo>
                    <a:pt x="1718945" y="87630"/>
                    <a:pt x="1467485" y="187960"/>
                    <a:pt x="1372235" y="572770"/>
                  </a:cubicBezTo>
                  <a:cubicBezTo>
                    <a:pt x="1276985" y="957580"/>
                    <a:pt x="1387475" y="1544955"/>
                    <a:pt x="1329055" y="1923415"/>
                  </a:cubicBezTo>
                  <a:cubicBezTo>
                    <a:pt x="1270635" y="2301875"/>
                    <a:pt x="1262380" y="2334895"/>
                    <a:pt x="1080770" y="2464435"/>
                  </a:cubicBezTo>
                  <a:cubicBezTo>
                    <a:pt x="899160" y="2593975"/>
                    <a:pt x="637540" y="2650490"/>
                    <a:pt x="421640" y="2572385"/>
                  </a:cubicBezTo>
                  <a:cubicBezTo>
                    <a:pt x="205740" y="2494280"/>
                    <a:pt x="71120" y="2176780"/>
                    <a:pt x="0" y="2075180"/>
                  </a:cubicBezTo>
                </a:path>
              </a:pathLst>
            </a:custGeom>
            <a:noFill/>
            <a:ln w="762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7371" y="6676"/>
              <a:ext cx="51" cy="646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320" y="6673"/>
              <a:ext cx="595" cy="309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ame 23"/>
          <p:cNvSpPr/>
          <p:nvPr/>
        </p:nvSpPr>
        <p:spPr>
          <a:xfrm>
            <a:off x="4875530" y="1266825"/>
            <a:ext cx="907415" cy="3350260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0" y="5734685"/>
            <a:ext cx="4326890" cy="1043940"/>
          </a:xfrm>
          <a:prstGeom prst="rect">
            <a:avLst/>
          </a:prstGeom>
        </p:spPr>
      </p:pic>
      <p:pic>
        <p:nvPicPr>
          <p:cNvPr id="26" name="Picture 25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735" y="-92075"/>
            <a:ext cx="1700530" cy="10731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749935" y="224790"/>
            <a:ext cx="10763778" cy="7571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6705" y="207645"/>
            <a:ext cx="853440" cy="789305"/>
            <a:chOff x="483" y="327"/>
            <a:chExt cx="1344" cy="1243"/>
          </a:xfrm>
        </p:grpSpPr>
        <p:sp>
          <p:nvSpPr>
            <p:cNvPr id="3" name="Isosceles Triangle 2"/>
            <p:cNvSpPr/>
            <p:nvPr/>
          </p:nvSpPr>
          <p:spPr>
            <a:xfrm>
              <a:off x="483" y="327"/>
              <a:ext cx="1344" cy="1243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838" y="459"/>
              <a:ext cx="634" cy="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44" t="48095" r="889" b="17791"/>
          <a:stretch>
            <a:fillRect/>
          </a:stretch>
        </p:blipFill>
        <p:spPr>
          <a:xfrm>
            <a:off x="422910" y="1276985"/>
            <a:ext cx="5858510" cy="4483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683" b="80583" l="3378" r="96267">
                        <a14:foregroundMark x1="8889" y1="52668" x2="22489" y2="58210"/>
                        <a14:foregroundMark x1="5689" y1="56199" x2="27022" y2="53366"/>
                        <a14:foregroundMark x1="14578" y1="61823" x2="38933" y2="75082"/>
                        <a14:foregroundMark x1="41333" y1="67365" x2="44356" y2="75780"/>
                        <a14:foregroundMark x1="43733" y1="60714" x2="36178" y2="62562"/>
                        <a14:foregroundMark x1="34133" y1="60099" x2="37244" y2="60099"/>
                        <a14:foregroundMark x1="34844" y1="59934" x2="36356" y2="59934"/>
                        <a14:foregroundMark x1="3556" y1="53982" x2="26133" y2="56897"/>
                        <a14:foregroundMark x1="26133" y1="56897" x2="30933" y2="56568"/>
                        <a14:foregroundMark x1="25689" y1="60550" x2="3378" y2="53407"/>
                        <a14:foregroundMark x1="38407" y1="52836" x2="40000" y2="52422"/>
                        <a14:foregroundMark x1="12533" y1="59565" x2="34455" y2="53864"/>
                        <a14:foregroundMark x1="21156" y1="66831" x2="31378" y2="74713"/>
                        <a14:foregroundMark x1="31822" y1="71880" x2="42400" y2="71716"/>
                        <a14:foregroundMark x1="42400" y1="71716" x2="43200" y2="71716"/>
                        <a14:foregroundMark x1="18844" y1="76929" x2="10222" y2="76929"/>
                        <a14:foregroundMark x1="16356" y1="77176" x2="9067" y2="77709"/>
                        <a14:foregroundMark x1="9244" y1="78325" x2="18133" y2="78325"/>
                        <a14:foregroundMark x1="40000" y1="69787" x2="40000" y2="69787"/>
                        <a14:foregroundMark x1="37689" y1="68924" x2="40711" y2="71716"/>
                        <a14:foregroundMark x1="69844" y1="65329" x2="85156" y2="73358"/>
                        <a14:foregroundMark x1="51022" y1="55460" x2="67050" y2="63864"/>
                        <a14:foregroundMark x1="67200" y1="66831" x2="83289" y2="76190"/>
                        <a14:foregroundMark x1="83289" y1="76190" x2="84000" y2="77053"/>
                        <a14:foregroundMark x1="96267" y1="69171" x2="84711" y2="75985"/>
                        <a14:foregroundMark x1="79022" y1="67775" x2="88356" y2="73892"/>
                        <a14:foregroundMark x1="86756" y1="68309" x2="89067" y2="72209"/>
                        <a14:foregroundMark x1="50756" y1="61700" x2="72178" y2="55090"/>
                        <a14:foregroundMark x1="66933" y1="56034" x2="74933" y2="61248"/>
                        <a14:foregroundMark x1="74844" y1="55172" x2="74844" y2="60878"/>
                        <a14:foregroundMark x1="9067" y1="52833" x2="29600" y2="52750"/>
                        <a14:foregroundMark x1="8356" y1="51683" x2="25867" y2="52011"/>
                        <a14:foregroundMark x1="4533" y1="53284" x2="7467" y2="57800"/>
                        <a14:foregroundMark x1="7467" y1="57800" x2="16178" y2="58087"/>
                        <a14:foregroundMark x1="27733" y1="58621" x2="29511" y2="60140"/>
                        <a14:foregroundMark x1="28622" y1="59401" x2="30222" y2="59811"/>
                        <a14:backgroundMark x1="68267" y1="63465" x2="71022" y2="64943"/>
                        <a14:backgroundMark x1="34578" y1="52011" x2="38044" y2="54516"/>
                        <a14:backgroundMark x1="800" y1="57471" x2="444" y2="56732"/>
                        <a14:backgroundMark x1="889" y1="53818" x2="0" y2="54721"/>
                        <a14:backgroundMark x1="444" y1="56732" x2="0" y2="53489"/>
                      </a14:backgroundRemoval>
                    </a14:imgEffect>
                  </a14:imgLayer>
                </a14:imgProps>
              </a:ext>
            </a:extLst>
          </a:blip>
          <a:srcRect t="50000" b="16000"/>
          <a:stretch>
            <a:fillRect/>
          </a:stretch>
        </p:blipFill>
        <p:spPr>
          <a:xfrm>
            <a:off x="5875655" y="2727325"/>
            <a:ext cx="6375400" cy="4810760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0" y="5734685"/>
            <a:ext cx="4326890" cy="10439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-9525" y="4335780"/>
            <a:ext cx="12331700" cy="2531745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0" y="5734685"/>
            <a:ext cx="4326890" cy="10439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9467" y="1500836"/>
            <a:ext cx="6138963" cy="4540224"/>
            <a:chOff x="6027343" y="1406882"/>
            <a:chExt cx="6138963" cy="4540224"/>
          </a:xfrm>
        </p:grpSpPr>
        <p:pic>
          <p:nvPicPr>
            <p:cNvPr id="28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343" y="1406882"/>
              <a:ext cx="6138963" cy="454022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833678" y="2403154"/>
              <a:ext cx="845866" cy="6556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33677" y="4503720"/>
              <a:ext cx="845866" cy="6556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01130" y="5214096"/>
              <a:ext cx="845866" cy="6556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14"/>
          <p:cNvSpPr txBox="1"/>
          <p:nvPr/>
        </p:nvSpPr>
        <p:spPr>
          <a:xfrm>
            <a:off x="749935" y="224790"/>
            <a:ext cx="10506200" cy="7571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6705" y="207645"/>
            <a:ext cx="853440" cy="839470"/>
            <a:chOff x="483" y="327"/>
            <a:chExt cx="1344" cy="1322"/>
          </a:xfrm>
        </p:grpSpPr>
        <p:sp>
          <p:nvSpPr>
            <p:cNvPr id="3" name="Isosceles Triangle 2"/>
            <p:cNvSpPr/>
            <p:nvPr/>
          </p:nvSpPr>
          <p:spPr>
            <a:xfrm>
              <a:off x="483" y="327"/>
              <a:ext cx="1344" cy="1243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838" y="459"/>
              <a:ext cx="634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7089775" y="1290320"/>
            <a:ext cx="4420235" cy="2254250"/>
          </a:xfrm>
          <a:prstGeom prst="wedgeEllipseCallout">
            <a:avLst>
              <a:gd name="adj1" fmla="val 46609"/>
              <a:gd name="adj2" fmla="val 46563"/>
            </a:avLst>
          </a:prstGeom>
          <a:solidFill>
            <a:srgbClr val="7CD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6794500" y="1452880"/>
            <a:ext cx="50165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833995" y="3979545"/>
            <a:ext cx="3143250" cy="2360295"/>
            <a:chOff x="11164" y="6485"/>
            <a:chExt cx="4950" cy="3717"/>
          </a:xfrm>
        </p:grpSpPr>
        <p:grpSp>
          <p:nvGrpSpPr>
            <p:cNvPr id="46" name="Group 45"/>
            <p:cNvGrpSpPr/>
            <p:nvPr/>
          </p:nvGrpSpPr>
          <p:grpSpPr>
            <a:xfrm rot="5400000">
              <a:off x="11780" y="5868"/>
              <a:ext cx="3717" cy="4950"/>
              <a:chOff x="4994" y="5649"/>
              <a:chExt cx="3717" cy="4684"/>
            </a:xfrm>
          </p:grpSpPr>
          <p:sp>
            <p:nvSpPr>
              <p:cNvPr id="34" name="Rectangles 33"/>
              <p:cNvSpPr/>
              <p:nvPr/>
            </p:nvSpPr>
            <p:spPr>
              <a:xfrm>
                <a:off x="4994" y="5649"/>
                <a:ext cx="3717" cy="4684"/>
              </a:xfrm>
              <a:prstGeom prst="rect">
                <a:avLst/>
              </a:prstGeom>
              <a:solidFill>
                <a:srgbClr val="0172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Rectangles 34"/>
              <p:cNvSpPr/>
              <p:nvPr/>
            </p:nvSpPr>
            <p:spPr>
              <a:xfrm>
                <a:off x="5094" y="5726"/>
                <a:ext cx="3517" cy="452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17238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Text Box 24"/>
            <p:cNvSpPr txBox="1"/>
            <p:nvPr/>
          </p:nvSpPr>
          <p:spPr>
            <a:xfrm>
              <a:off x="11456" y="6702"/>
              <a:ext cx="4366" cy="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 Tư,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ngày 22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tháng 12</a:t>
              </a:r>
            </a:p>
          </p:txBody>
        </p:sp>
      </p:grpSp>
      <p:pic>
        <p:nvPicPr>
          <p:cNvPr id="107" name="Picture 106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60000">
            <a:off x="1098550" y="3569335"/>
            <a:ext cx="1612265" cy="1497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/>
          <p:cNvSpPr/>
          <p:nvPr/>
        </p:nvSpPr>
        <p:spPr>
          <a:xfrm>
            <a:off x="2107019" y="1919328"/>
            <a:ext cx="943429" cy="619199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091069" y="4615901"/>
            <a:ext cx="943429" cy="619199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3397" y="1263243"/>
            <a:ext cx="2767587" cy="814800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00521 -0.0249074 -0.045625 -0.113333 -0.0458333 -0.112963 C -0.0460417 -0.112593 -0.001875 0.00148148 -0.00104167 0.00185185 C -0.000208333 0.00222222 -0.0420833 -0.112222 -0.0416667 -0.111111 C -0.04125 -0.11 0.00166667 0.00740741 0.00104167 0.00740741 C 0.000416667 0.00740741 -0.0454167 -0.110741 -0.0447917 -0.111111 C -0.0441667 -0.111481 0.00354167 0.00518519 0.00416667 0.00555556 C 0.00479167 0.00592593 -0.0416667 -0.10963 -0.0416667 -0.109259 C -0.0416667 -0.108889 -0.0059375 -0.0182407 0.00416667 0.00740741 " pathEditMode="relative" ptsTypes="">
                                      <p:cBhvr>
                                        <p:cTn id="6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/>
      <p:bldP spid="1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-9525" y="4335780"/>
            <a:ext cx="12331700" cy="253174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749935" y="224790"/>
            <a:ext cx="10325896" cy="7571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6705" y="207645"/>
            <a:ext cx="853440" cy="839470"/>
            <a:chOff x="483" y="327"/>
            <a:chExt cx="1344" cy="1322"/>
          </a:xfrm>
        </p:grpSpPr>
        <p:sp>
          <p:nvSpPr>
            <p:cNvPr id="3" name="Isosceles Triangle 2"/>
            <p:cNvSpPr/>
            <p:nvPr/>
          </p:nvSpPr>
          <p:spPr>
            <a:xfrm>
              <a:off x="483" y="327"/>
              <a:ext cx="1344" cy="1243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838" y="459"/>
              <a:ext cx="634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9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0" y="5734685"/>
            <a:ext cx="4326890" cy="10439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089775" y="1290320"/>
            <a:ext cx="4420235" cy="2254250"/>
          </a:xfrm>
          <a:prstGeom prst="wedgeEllipseCallout">
            <a:avLst>
              <a:gd name="adj1" fmla="val 46609"/>
              <a:gd name="adj2" fmla="val 46563"/>
            </a:avLst>
          </a:prstGeom>
          <a:solidFill>
            <a:srgbClr val="7CD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6794500" y="1452880"/>
            <a:ext cx="50165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833995" y="3979545"/>
            <a:ext cx="3143250" cy="2360295"/>
            <a:chOff x="11164" y="6485"/>
            <a:chExt cx="4950" cy="3717"/>
          </a:xfrm>
        </p:grpSpPr>
        <p:grpSp>
          <p:nvGrpSpPr>
            <p:cNvPr id="46" name="Group 45"/>
            <p:cNvGrpSpPr/>
            <p:nvPr/>
          </p:nvGrpSpPr>
          <p:grpSpPr>
            <a:xfrm rot="5400000">
              <a:off x="11780" y="5868"/>
              <a:ext cx="3717" cy="4950"/>
              <a:chOff x="4994" y="5649"/>
              <a:chExt cx="3717" cy="4684"/>
            </a:xfrm>
          </p:grpSpPr>
          <p:sp>
            <p:nvSpPr>
              <p:cNvPr id="34" name="Rectangles 33"/>
              <p:cNvSpPr/>
              <p:nvPr/>
            </p:nvSpPr>
            <p:spPr>
              <a:xfrm>
                <a:off x="4994" y="5649"/>
                <a:ext cx="3717" cy="4684"/>
              </a:xfrm>
              <a:prstGeom prst="rect">
                <a:avLst/>
              </a:prstGeom>
              <a:solidFill>
                <a:srgbClr val="0172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Rectangles 34"/>
              <p:cNvSpPr/>
              <p:nvPr/>
            </p:nvSpPr>
            <p:spPr>
              <a:xfrm>
                <a:off x="5094" y="5726"/>
                <a:ext cx="3517" cy="452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17238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Text Box 24"/>
            <p:cNvSpPr txBox="1"/>
            <p:nvPr/>
          </p:nvSpPr>
          <p:spPr>
            <a:xfrm>
              <a:off x="11456" y="6702"/>
              <a:ext cx="4366" cy="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31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9467" y="1500836"/>
            <a:ext cx="6138963" cy="4540224"/>
            <a:chOff x="6027343" y="1406882"/>
            <a:chExt cx="6138963" cy="4540224"/>
          </a:xfrm>
        </p:grpSpPr>
        <p:pic>
          <p:nvPicPr>
            <p:cNvPr id="29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343" y="1406882"/>
              <a:ext cx="6138963" cy="454022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833678" y="2403154"/>
              <a:ext cx="845866" cy="6556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33677" y="4503720"/>
              <a:ext cx="845866" cy="6556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501130" y="5214096"/>
              <a:ext cx="845866" cy="6556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Picture 32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60000">
            <a:off x="2862730" y="4123574"/>
            <a:ext cx="1612265" cy="1497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Oval 35"/>
          <p:cNvSpPr/>
          <p:nvPr/>
        </p:nvSpPr>
        <p:spPr>
          <a:xfrm>
            <a:off x="3807696" y="1952710"/>
            <a:ext cx="943429" cy="619199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55486" y="5304100"/>
            <a:ext cx="943429" cy="619199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8220" y="1273493"/>
            <a:ext cx="2561499" cy="904274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C -0.01002 -0.025 -0.04557 -0.11343 -0.04583 -0.11297 C -0.04609 -0.1125 -0.00182 0.00139 -0.00104 0.00185 C -0.00026 0.00231 -0.04206 -0.11227 -0.04167 -0.11111 C -0.04127 -0.10996 0.00169 0.0074 0.00104 0.0074 C 0.00039 0.0074 -0.04544 -0.11065 -0.04479 -0.11111 C -0.04414 -0.11158 0.00352 0.00509 0.00417 0.00555 C 0.00482 0.00602 -0.04167 -0.10973 -0.04167 -0.10926 C -0.04167 -0.1088 -0.00599 -0.01829 0.00417 0.0074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37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5"/>
          <a:srcRect l="20309" t="4802" r="21110" b="4824"/>
          <a:stretch>
            <a:fillRect/>
          </a:stretch>
        </p:blipFill>
        <p:spPr>
          <a:xfrm>
            <a:off x="4552950" y="1443990"/>
            <a:ext cx="3708400" cy="521525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6"/>
          <a:srcRect l="6217" t="9407" r="10317" b="8148"/>
          <a:stretch>
            <a:fillRect/>
          </a:stretch>
        </p:blipFill>
        <p:spPr>
          <a:xfrm>
            <a:off x="-3896360" y="1443990"/>
            <a:ext cx="3816985" cy="52152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7"/>
          <a:srcRect l="13523" t="5941" r="19220" b="2772"/>
          <a:stretch>
            <a:fillRect/>
          </a:stretch>
        </p:blipFill>
        <p:spPr>
          <a:xfrm>
            <a:off x="12331700" y="1443990"/>
            <a:ext cx="4003675" cy="52152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60020" y="-29845"/>
            <a:ext cx="4053840" cy="2573020"/>
            <a:chOff x="252" y="-47"/>
            <a:chExt cx="6384" cy="4052"/>
          </a:xfrm>
        </p:grpSpPr>
        <p:grpSp>
          <p:nvGrpSpPr>
            <p:cNvPr id="13" name="Group 12"/>
            <p:cNvGrpSpPr/>
            <p:nvPr/>
          </p:nvGrpSpPr>
          <p:grpSpPr>
            <a:xfrm>
              <a:off x="252" y="-47"/>
              <a:ext cx="6385" cy="3815"/>
              <a:chOff x="413" y="507"/>
              <a:chExt cx="4655" cy="2855"/>
            </a:xfrm>
          </p:grpSpPr>
          <p:pic>
            <p:nvPicPr>
              <p:cNvPr id="15" name="Picture 14"/>
              <p:cNvPicPr/>
              <p:nvPr/>
            </p:nvPicPr>
            <p:blipFill>
              <a:blip r:embed="rId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67821" t="78477"/>
              <a:stretch>
                <a:fillRect/>
              </a:stretch>
            </p:blipFill>
            <p:spPr>
              <a:xfrm>
                <a:off x="413" y="507"/>
                <a:ext cx="4655" cy="28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Text Box 39"/>
              <p:cNvSpPr txBox="1"/>
              <p:nvPr/>
            </p:nvSpPr>
            <p:spPr>
              <a:xfrm rot="21420000">
                <a:off x="808" y="1118"/>
                <a:ext cx="386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ĐỐ BẠN?</a:t>
                </a:r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3850" y="2081"/>
              <a:ext cx="2362" cy="1925"/>
            </a:xfrm>
            <a:custGeom>
              <a:avLst/>
              <a:gdLst>
                <a:gd name="connisteX0" fmla="*/ 642620 w 1499870"/>
                <a:gd name="connsiteY0" fmla="*/ 1190625 h 1222375"/>
                <a:gd name="connisteX1" fmla="*/ 0 w 1499870"/>
                <a:gd name="connsiteY1" fmla="*/ 1222375 h 1222375"/>
                <a:gd name="connisteX2" fmla="*/ 198120 w 1499870"/>
                <a:gd name="connsiteY2" fmla="*/ 801370 h 1222375"/>
                <a:gd name="connisteX3" fmla="*/ 920750 w 1499870"/>
                <a:gd name="connsiteY3" fmla="*/ 269875 h 1222375"/>
                <a:gd name="connisteX4" fmla="*/ 1134745 w 1499870"/>
                <a:gd name="connsiteY4" fmla="*/ 229870 h 1222375"/>
                <a:gd name="connisteX5" fmla="*/ 1317625 w 1499870"/>
                <a:gd name="connsiteY5" fmla="*/ 63500 h 1222375"/>
                <a:gd name="connisteX6" fmla="*/ 1325245 w 1499870"/>
                <a:gd name="connsiteY6" fmla="*/ 0 h 1222375"/>
                <a:gd name="connisteX7" fmla="*/ 1499870 w 1499870"/>
                <a:gd name="connsiteY7" fmla="*/ 404495 h 1222375"/>
                <a:gd name="connisteX8" fmla="*/ 642620 w 1499870"/>
                <a:gd name="connsiteY8" fmla="*/ 1190625 h 1222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499870" h="1222375">
                  <a:moveTo>
                    <a:pt x="642620" y="1190625"/>
                  </a:moveTo>
                  <a:lnTo>
                    <a:pt x="0" y="1222375"/>
                  </a:lnTo>
                  <a:lnTo>
                    <a:pt x="198120" y="801370"/>
                  </a:lnTo>
                  <a:lnTo>
                    <a:pt x="920750" y="269875"/>
                  </a:lnTo>
                  <a:lnTo>
                    <a:pt x="1134745" y="229870"/>
                  </a:lnTo>
                  <a:lnTo>
                    <a:pt x="1317625" y="63500"/>
                  </a:lnTo>
                  <a:lnTo>
                    <a:pt x="1325245" y="0"/>
                  </a:lnTo>
                  <a:lnTo>
                    <a:pt x="1499870" y="404495"/>
                  </a:lnTo>
                  <a:lnTo>
                    <a:pt x="642620" y="11906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 Box 40"/>
          <p:cNvSpPr txBox="1"/>
          <p:nvPr/>
        </p:nvSpPr>
        <p:spPr>
          <a:xfrm>
            <a:off x="3735071" y="223126"/>
            <a:ext cx="7502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5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42" name="Picture 41"/>
          <p:cNvPicPr/>
          <p:nvPr/>
        </p:nvPicPr>
        <p:blipFill>
          <a:blip r:embed="rId5"/>
          <a:srcRect l="13523" t="5941" r="19220" b="2772"/>
          <a:stretch>
            <a:fillRect/>
          </a:stretch>
        </p:blipFill>
        <p:spPr>
          <a:xfrm>
            <a:off x="4433570" y="1475740"/>
            <a:ext cx="4003675" cy="52152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3" name="Picture 102"/>
          <p:cNvPicPr/>
          <p:nvPr/>
        </p:nvPicPr>
        <p:blipFill>
          <a:blip r:embed="rId6"/>
          <a:srcRect l="20309" t="4802" r="21110" b="4824"/>
          <a:stretch>
            <a:fillRect/>
          </a:stretch>
        </p:blipFill>
        <p:spPr>
          <a:xfrm>
            <a:off x="-3834130" y="1475740"/>
            <a:ext cx="3708400" cy="521525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160020" y="-29845"/>
            <a:ext cx="4053840" cy="2573020"/>
            <a:chOff x="252" y="-47"/>
            <a:chExt cx="6384" cy="4052"/>
          </a:xfrm>
        </p:grpSpPr>
        <p:grpSp>
          <p:nvGrpSpPr>
            <p:cNvPr id="12" name="Group 11"/>
            <p:cNvGrpSpPr/>
            <p:nvPr/>
          </p:nvGrpSpPr>
          <p:grpSpPr>
            <a:xfrm>
              <a:off x="252" y="-47"/>
              <a:ext cx="6385" cy="3815"/>
              <a:chOff x="413" y="507"/>
              <a:chExt cx="4655" cy="2855"/>
            </a:xfrm>
          </p:grpSpPr>
          <p:pic>
            <p:nvPicPr>
              <p:cNvPr id="14" name="Picture 13"/>
              <p:cNvPicPr/>
              <p:nvPr/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67821" t="78477"/>
              <a:stretch>
                <a:fillRect/>
              </a:stretch>
            </p:blipFill>
            <p:spPr>
              <a:xfrm>
                <a:off x="413" y="507"/>
                <a:ext cx="4655" cy="28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5" name="Text Box 39"/>
              <p:cNvSpPr txBox="1"/>
              <p:nvPr/>
            </p:nvSpPr>
            <p:spPr>
              <a:xfrm rot="21420000">
                <a:off x="808" y="1118"/>
                <a:ext cx="386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ĐỐ BẠN?</a:t>
                </a:r>
              </a:p>
            </p:txBody>
          </p:sp>
        </p:grpSp>
        <p:sp>
          <p:nvSpPr>
            <p:cNvPr id="13" name="Freeform 12"/>
            <p:cNvSpPr/>
            <p:nvPr/>
          </p:nvSpPr>
          <p:spPr>
            <a:xfrm>
              <a:off x="3850" y="2081"/>
              <a:ext cx="2362" cy="1925"/>
            </a:xfrm>
            <a:custGeom>
              <a:avLst/>
              <a:gdLst>
                <a:gd name="connisteX0" fmla="*/ 642620 w 1499870"/>
                <a:gd name="connsiteY0" fmla="*/ 1190625 h 1222375"/>
                <a:gd name="connisteX1" fmla="*/ 0 w 1499870"/>
                <a:gd name="connsiteY1" fmla="*/ 1222375 h 1222375"/>
                <a:gd name="connisteX2" fmla="*/ 198120 w 1499870"/>
                <a:gd name="connsiteY2" fmla="*/ 801370 h 1222375"/>
                <a:gd name="connisteX3" fmla="*/ 920750 w 1499870"/>
                <a:gd name="connsiteY3" fmla="*/ 269875 h 1222375"/>
                <a:gd name="connisteX4" fmla="*/ 1134745 w 1499870"/>
                <a:gd name="connsiteY4" fmla="*/ 229870 h 1222375"/>
                <a:gd name="connisteX5" fmla="*/ 1317625 w 1499870"/>
                <a:gd name="connsiteY5" fmla="*/ 63500 h 1222375"/>
                <a:gd name="connisteX6" fmla="*/ 1325245 w 1499870"/>
                <a:gd name="connsiteY6" fmla="*/ 0 h 1222375"/>
                <a:gd name="connisteX7" fmla="*/ 1499870 w 1499870"/>
                <a:gd name="connsiteY7" fmla="*/ 404495 h 1222375"/>
                <a:gd name="connisteX8" fmla="*/ 642620 w 1499870"/>
                <a:gd name="connsiteY8" fmla="*/ 1190625 h 1222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499870" h="1222375">
                  <a:moveTo>
                    <a:pt x="642620" y="1190625"/>
                  </a:moveTo>
                  <a:lnTo>
                    <a:pt x="0" y="1222375"/>
                  </a:lnTo>
                  <a:lnTo>
                    <a:pt x="198120" y="801370"/>
                  </a:lnTo>
                  <a:lnTo>
                    <a:pt x="920750" y="269875"/>
                  </a:lnTo>
                  <a:lnTo>
                    <a:pt x="1134745" y="229870"/>
                  </a:lnTo>
                  <a:lnTo>
                    <a:pt x="1317625" y="63500"/>
                  </a:lnTo>
                  <a:lnTo>
                    <a:pt x="1325245" y="0"/>
                  </a:lnTo>
                  <a:lnTo>
                    <a:pt x="1499870" y="404495"/>
                  </a:lnTo>
                  <a:lnTo>
                    <a:pt x="642620" y="11906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 Box 40"/>
          <p:cNvSpPr txBox="1"/>
          <p:nvPr/>
        </p:nvSpPr>
        <p:spPr>
          <a:xfrm>
            <a:off x="3735071" y="223126"/>
            <a:ext cx="71979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5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2267585"/>
            <a:ext cx="9022080" cy="232283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1863725" y="5664200"/>
            <a:ext cx="4326890" cy="10439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567930" y="121285"/>
            <a:ext cx="4331335" cy="6605905"/>
            <a:chOff x="11918" y="191"/>
            <a:chExt cx="6821" cy="10403"/>
          </a:xfrm>
        </p:grpSpPr>
        <p:pic>
          <p:nvPicPr>
            <p:cNvPr id="101" name="Picture 100"/>
            <p:cNvPicPr/>
            <p:nvPr/>
          </p:nvPicPr>
          <p:blipFill>
            <a:blip r:embed="rId6">
              <a:clrChange>
                <a:clrFrom>
                  <a:srgbClr val="E4E4E4">
                    <a:alpha val="100000"/>
                  </a:srgbClr>
                </a:clrFrom>
                <a:clrTo>
                  <a:srgbClr val="E4E4E4">
                    <a:alpha val="100000"/>
                    <a:alpha val="0"/>
                  </a:srgbClr>
                </a:clrTo>
              </a:clrChange>
            </a:blip>
            <a:srcRect l="20324" t="3854" r="18947" b="838"/>
            <a:stretch>
              <a:fillRect/>
            </a:stretch>
          </p:blipFill>
          <p:spPr>
            <a:xfrm>
              <a:off x="11918" y="191"/>
              <a:ext cx="6821" cy="10403"/>
            </a:xfrm>
            <a:prstGeom prst="roundRect">
              <a:avLst>
                <a:gd name="adj" fmla="val 7521"/>
              </a:avLst>
            </a:prstGeom>
            <a:noFill/>
            <a:ln w="9525">
              <a:noFill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11981" y="1191"/>
              <a:ext cx="2218" cy="393"/>
              <a:chOff x="12080" y="1481"/>
              <a:chExt cx="2218" cy="39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2080" y="1481"/>
                <a:ext cx="2218" cy="391"/>
              </a:xfrm>
              <a:prstGeom prst="roundRect">
                <a:avLst>
                  <a:gd name="adj" fmla="val 49360"/>
                </a:avLst>
              </a:prstGeom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" name="Text Box 4"/>
              <p:cNvSpPr txBox="1"/>
              <p:nvPr/>
            </p:nvSpPr>
            <p:spPr>
              <a:xfrm>
                <a:off x="12117" y="1486"/>
                <a:ext cx="2012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THÁNG MƯỜI HAI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6376" y="1191"/>
              <a:ext cx="1881" cy="391"/>
              <a:chOff x="12080" y="1481"/>
              <a:chExt cx="1555" cy="39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2080" y="1481"/>
                <a:ext cx="1555" cy="391"/>
              </a:xfrm>
              <a:prstGeom prst="roundRect">
                <a:avLst>
                  <a:gd name="adj" fmla="val 49360"/>
                </a:avLst>
              </a:prstGeom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/>
              <p:nvPr/>
            </p:nvSpPr>
            <p:spPr>
              <a:xfrm>
                <a:off x="12117" y="1486"/>
                <a:ext cx="1461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DECEMBER</a:t>
                </a:r>
              </a:p>
            </p:txBody>
          </p:sp>
        </p:grpSp>
        <p:sp>
          <p:nvSpPr>
            <p:cNvPr id="10" name="Rectangles 9"/>
            <p:cNvSpPr/>
            <p:nvPr/>
          </p:nvSpPr>
          <p:spPr>
            <a:xfrm>
              <a:off x="12016" y="6192"/>
              <a:ext cx="6483" cy="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THỨ SÁU</a:t>
              </a:r>
            </a:p>
          </p:txBody>
        </p:sp>
        <p:sp>
          <p:nvSpPr>
            <p:cNvPr id="12" name="Rectangles 11"/>
            <p:cNvSpPr/>
            <p:nvPr/>
          </p:nvSpPr>
          <p:spPr>
            <a:xfrm>
              <a:off x="14198" y="7160"/>
              <a:ext cx="2200" cy="1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31485" y="3870325"/>
            <a:ext cx="3082925" cy="706755"/>
            <a:chOff x="11944" y="1275"/>
            <a:chExt cx="4855" cy="1113"/>
          </a:xfrm>
        </p:grpSpPr>
        <p:sp>
          <p:nvSpPr>
            <p:cNvPr id="2667" name="Google Shape;2667;p65"/>
            <p:cNvSpPr/>
            <p:nvPr/>
          </p:nvSpPr>
          <p:spPr>
            <a:xfrm flipH="1">
              <a:off x="11944" y="1275"/>
              <a:ext cx="2622" cy="1113"/>
            </a:xfrm>
            <a:prstGeom prst="roundRect">
              <a:avLst>
                <a:gd name="adj" fmla="val 16667"/>
              </a:avLst>
            </a:prstGeom>
            <a:solidFill>
              <a:srgbClr val="2DCBFF"/>
            </a:solidFill>
            <a:ln>
              <a:solidFill>
                <a:srgbClr val="0070C0"/>
              </a:solidFill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4400" dirty="0" err="1">
                  <a:solidFill>
                    <a:schemeClr val="tx1"/>
                  </a:solidFill>
                  <a:latin typeface="Times New Roman" pitchFamily="18" charset="0"/>
                  <a:ea typeface="Fredoka One" panose="02000000000000000000"/>
                  <a:cs typeface="Times New Roman" pitchFamily="18" charset="0"/>
                  <a:sym typeface="Fredoka One" panose="02000000000000000000"/>
                </a:rPr>
                <a:t>Thứ</a:t>
              </a:r>
              <a:endParaRPr lang="en-US" altLang="en-GB" sz="4400" dirty="0">
                <a:solidFill>
                  <a:schemeClr val="tx1"/>
                </a:solidFill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endParaRPr>
            </a:p>
          </p:txBody>
        </p:sp>
        <p:cxnSp>
          <p:nvCxnSpPr>
            <p:cNvPr id="15" name="Google Shape;2696;p65"/>
            <p:cNvCxnSpPr/>
            <p:nvPr/>
          </p:nvCxnSpPr>
          <p:spPr>
            <a:xfrm flipV="1">
              <a:off x="14616" y="1841"/>
              <a:ext cx="2183" cy="13"/>
            </a:xfrm>
            <a:prstGeom prst="straightConnector1">
              <a:avLst/>
            </a:prstGeom>
            <a:noFill/>
            <a:ln w="9525" cap="flat" cmpd="sng">
              <a:solidFill>
                <a:srgbClr val="0070C0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16" name="Group 15"/>
          <p:cNvGrpSpPr/>
          <p:nvPr/>
        </p:nvGrpSpPr>
        <p:grpSpPr>
          <a:xfrm>
            <a:off x="5531485" y="2187575"/>
            <a:ext cx="3103880" cy="706755"/>
            <a:chOff x="11911" y="1291"/>
            <a:chExt cx="4888" cy="1113"/>
          </a:xfrm>
        </p:grpSpPr>
        <p:sp>
          <p:nvSpPr>
            <p:cNvPr id="17" name="Google Shape;2667;p65"/>
            <p:cNvSpPr/>
            <p:nvPr/>
          </p:nvSpPr>
          <p:spPr>
            <a:xfrm flipH="1">
              <a:off x="11911" y="1291"/>
              <a:ext cx="2622" cy="1113"/>
            </a:xfrm>
            <a:prstGeom prst="roundRect">
              <a:avLst>
                <a:gd name="adj" fmla="val 16667"/>
              </a:avLst>
            </a:prstGeom>
            <a:solidFill>
              <a:srgbClr val="FAE194"/>
            </a:solidFill>
            <a:ln>
              <a:solidFill>
                <a:srgbClr val="FFC000"/>
              </a:solidFill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4000">
                  <a:solidFill>
                    <a:schemeClr val="tx1"/>
                  </a:solidFill>
                  <a:latin typeface="Times New Roman" pitchFamily="18" charset="0"/>
                  <a:ea typeface="Fredoka One" panose="02000000000000000000"/>
                  <a:cs typeface="Times New Roman" pitchFamily="18" charset="0"/>
                  <a:sym typeface="Fredoka One" panose="02000000000000000000"/>
                </a:rPr>
                <a:t>Ngày</a:t>
              </a:r>
            </a:p>
          </p:txBody>
        </p:sp>
        <p:cxnSp>
          <p:nvCxnSpPr>
            <p:cNvPr id="18" name="Google Shape;2696;p65"/>
            <p:cNvCxnSpPr/>
            <p:nvPr/>
          </p:nvCxnSpPr>
          <p:spPr>
            <a:xfrm flipV="1">
              <a:off x="14533" y="1841"/>
              <a:ext cx="2266" cy="13"/>
            </a:xfrm>
            <a:prstGeom prst="straightConnector1">
              <a:avLst/>
            </a:prstGeom>
            <a:noFill/>
            <a:ln w="9525" cap="flat" cmpd="sng">
              <a:solidFill>
                <a:srgbClr val="FFC000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19" name="Group 18"/>
          <p:cNvGrpSpPr/>
          <p:nvPr/>
        </p:nvGrpSpPr>
        <p:grpSpPr>
          <a:xfrm>
            <a:off x="4530090" y="558165"/>
            <a:ext cx="2962275" cy="706755"/>
            <a:chOff x="12134" y="1291"/>
            <a:chExt cx="4665" cy="1113"/>
          </a:xfrm>
        </p:grpSpPr>
        <p:sp>
          <p:nvSpPr>
            <p:cNvPr id="20" name="Google Shape;2667;p65"/>
            <p:cNvSpPr/>
            <p:nvPr/>
          </p:nvSpPr>
          <p:spPr>
            <a:xfrm flipH="1">
              <a:off x="12134" y="1291"/>
              <a:ext cx="3307" cy="1113"/>
            </a:xfrm>
            <a:prstGeom prst="roundRect">
              <a:avLst>
                <a:gd name="adj" fmla="val 16667"/>
              </a:avLst>
            </a:prstGeom>
            <a:solidFill>
              <a:srgbClr val="FCD0D4"/>
            </a:solidFill>
            <a:ln>
              <a:solidFill>
                <a:srgbClr val="C05A7A"/>
              </a:solidFill>
              <a:headEnd type="none" w="sm" len="sm"/>
              <a:tailEnd type="none" w="sm" len="sm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4400" dirty="0" err="1">
                  <a:solidFill>
                    <a:schemeClr val="tx1"/>
                  </a:solidFill>
                  <a:latin typeface="Times New Roman" pitchFamily="18" charset="0"/>
                  <a:ea typeface="Fredoka One" panose="02000000000000000000"/>
                  <a:cs typeface="Times New Roman" pitchFamily="18" charset="0"/>
                  <a:sym typeface="Fredoka One" panose="02000000000000000000"/>
                </a:rPr>
                <a:t>Tháng</a:t>
              </a:r>
              <a:endParaRPr lang="en-US" altLang="en-GB" sz="4400" dirty="0">
                <a:solidFill>
                  <a:schemeClr val="tx1"/>
                </a:solidFill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endParaRPr>
            </a:p>
          </p:txBody>
        </p:sp>
        <p:cxnSp>
          <p:nvCxnSpPr>
            <p:cNvPr id="21" name="Google Shape;2696;p65"/>
            <p:cNvCxnSpPr/>
            <p:nvPr/>
          </p:nvCxnSpPr>
          <p:spPr>
            <a:xfrm flipV="1">
              <a:off x="15466" y="1841"/>
              <a:ext cx="1333" cy="12"/>
            </a:xfrm>
            <a:prstGeom prst="straightConnector1">
              <a:avLst/>
            </a:prstGeom>
            <a:noFill/>
            <a:ln w="9525" cap="flat" cmpd="sng">
              <a:solidFill>
                <a:srgbClr val="C05A7A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pic>
        <p:nvPicPr>
          <p:cNvPr id="103" name="Picture 102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754" t="29231" r="36009" b="12120"/>
          <a:stretch>
            <a:fillRect/>
          </a:stretch>
        </p:blipFill>
        <p:spPr>
          <a:xfrm>
            <a:off x="109855" y="2835910"/>
            <a:ext cx="1862455" cy="40220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354648" y="174942"/>
            <a:ext cx="6862445" cy="2502535"/>
            <a:chOff x="-500" y="717"/>
            <a:chExt cx="10807" cy="3941"/>
          </a:xfrm>
        </p:grpSpPr>
        <p:sp>
          <p:nvSpPr>
            <p:cNvPr id="1486" name="Google Shape;1486;p46"/>
            <p:cNvSpPr/>
            <p:nvPr/>
          </p:nvSpPr>
          <p:spPr>
            <a:xfrm>
              <a:off x="-373" y="813"/>
              <a:ext cx="10680" cy="3845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rgbClr val="FFD899"/>
            </a:solidFill>
            <a:ln>
              <a:solidFill>
                <a:srgbClr val="FFC000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Subtitle 39"/>
            <p:cNvSpPr/>
            <p:nvPr/>
          </p:nvSpPr>
          <p:spPr>
            <a:xfrm>
              <a:off x="-500" y="717"/>
              <a:ext cx="10679" cy="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16312" y="2988310"/>
            <a:ext cx="5151755" cy="2393950"/>
            <a:chOff x="-373" y="913"/>
            <a:chExt cx="8113" cy="3770"/>
          </a:xfrm>
        </p:grpSpPr>
        <p:sp>
          <p:nvSpPr>
            <p:cNvPr id="25" name="Google Shape;1486;p46"/>
            <p:cNvSpPr/>
            <p:nvPr/>
          </p:nvSpPr>
          <p:spPr>
            <a:xfrm>
              <a:off x="-373" y="913"/>
              <a:ext cx="7100" cy="3645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rgbClr val="FA9BD9"/>
            </a:solidFill>
            <a:ln>
              <a:solidFill>
                <a:srgbClr val="F656BC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Subtitle 39"/>
            <p:cNvSpPr/>
            <p:nvPr/>
          </p:nvSpPr>
          <p:spPr>
            <a:xfrm>
              <a:off x="-13" y="1118"/>
              <a:ext cx="7753" cy="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nhỉ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8004810" y="5744210"/>
            <a:ext cx="4326890" cy="10439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3858" y="876935"/>
            <a:ext cx="7381875" cy="5801995"/>
            <a:chOff x="5110" y="689"/>
            <a:chExt cx="11186" cy="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rcRect l="640" t="21018" b="42857"/>
            <a:stretch>
              <a:fillRect/>
            </a:stretch>
          </p:blipFill>
          <p:spPr>
            <a:xfrm>
              <a:off x="5118" y="689"/>
              <a:ext cx="11178" cy="88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5465" y="3732"/>
              <a:ext cx="967" cy="1356"/>
            </a:xfrm>
            <a:custGeom>
              <a:avLst/>
              <a:gdLst>
                <a:gd name="connisteX0" fmla="*/ 197485 w 614045"/>
                <a:gd name="connsiteY0" fmla="*/ 0 h 861060"/>
                <a:gd name="connisteX1" fmla="*/ 614045 w 614045"/>
                <a:gd name="connsiteY1" fmla="*/ 339090 h 861060"/>
                <a:gd name="connisteX2" fmla="*/ 550545 w 614045"/>
                <a:gd name="connsiteY2" fmla="*/ 586105 h 861060"/>
                <a:gd name="connisteX3" fmla="*/ 78105 w 614045"/>
                <a:gd name="connsiteY3" fmla="*/ 861060 h 861060"/>
                <a:gd name="connisteX4" fmla="*/ 0 w 614045"/>
                <a:gd name="connsiteY4" fmla="*/ 324485 h 861060"/>
                <a:gd name="connisteX5" fmla="*/ 197485 w 614045"/>
                <a:gd name="connsiteY5" fmla="*/ 0 h 861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614045" h="861060">
                  <a:moveTo>
                    <a:pt x="197485" y="0"/>
                  </a:moveTo>
                  <a:lnTo>
                    <a:pt x="614045" y="339090"/>
                  </a:lnTo>
                  <a:lnTo>
                    <a:pt x="550545" y="586105"/>
                  </a:lnTo>
                  <a:lnTo>
                    <a:pt x="78105" y="861060"/>
                  </a:lnTo>
                  <a:lnTo>
                    <a:pt x="0" y="324485"/>
                  </a:lnTo>
                  <a:lnTo>
                    <a:pt x="197485" y="0"/>
                  </a:lnTo>
                  <a:close/>
                </a:path>
              </a:pathLst>
            </a:custGeom>
            <a:solidFill>
              <a:srgbClr val="FAE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110" y="3532"/>
              <a:ext cx="611" cy="1667"/>
            </a:xfrm>
            <a:custGeom>
              <a:avLst/>
              <a:gdLst>
                <a:gd name="connisteX0" fmla="*/ 0 w 387985"/>
                <a:gd name="connsiteY0" fmla="*/ 0 h 1058545"/>
                <a:gd name="connisteX1" fmla="*/ 6985 w 387985"/>
                <a:gd name="connsiteY1" fmla="*/ 1058545 h 1058545"/>
                <a:gd name="connisteX2" fmla="*/ 324485 w 387985"/>
                <a:gd name="connsiteY2" fmla="*/ 910590 h 1058545"/>
                <a:gd name="connisteX3" fmla="*/ 303530 w 387985"/>
                <a:gd name="connsiteY3" fmla="*/ 691515 h 1058545"/>
                <a:gd name="connisteX4" fmla="*/ 324485 w 387985"/>
                <a:gd name="connsiteY4" fmla="*/ 529590 h 1058545"/>
                <a:gd name="connisteX5" fmla="*/ 324485 w 387985"/>
                <a:gd name="connsiteY5" fmla="*/ 437515 h 1058545"/>
                <a:gd name="connisteX6" fmla="*/ 387985 w 387985"/>
                <a:gd name="connsiteY6" fmla="*/ 190500 h 1058545"/>
                <a:gd name="connisteX7" fmla="*/ 6985 w 387985"/>
                <a:gd name="connsiteY7" fmla="*/ 56515 h 10585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387985" h="1058545">
                  <a:moveTo>
                    <a:pt x="0" y="0"/>
                  </a:moveTo>
                  <a:lnTo>
                    <a:pt x="6985" y="1058545"/>
                  </a:lnTo>
                  <a:lnTo>
                    <a:pt x="324485" y="910590"/>
                  </a:lnTo>
                  <a:lnTo>
                    <a:pt x="303530" y="691515"/>
                  </a:lnTo>
                  <a:lnTo>
                    <a:pt x="324485" y="529590"/>
                  </a:lnTo>
                  <a:lnTo>
                    <a:pt x="324485" y="437515"/>
                  </a:lnTo>
                  <a:lnTo>
                    <a:pt x="387985" y="190500"/>
                  </a:lnTo>
                  <a:lnTo>
                    <a:pt x="6985" y="56515"/>
                  </a:lnTo>
                </a:path>
              </a:pathLst>
            </a:custGeom>
            <a:solidFill>
              <a:srgbClr val="FCE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43" y="3210"/>
              <a:ext cx="0" cy="2511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 flipH="1">
              <a:off x="5932" y="4377"/>
              <a:ext cx="1311" cy="0"/>
            </a:xfrm>
            <a:prstGeom prst="line">
              <a:avLst/>
            </a:prstGeom>
            <a:ln>
              <a:solidFill>
                <a:srgbClr val="CEA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Rounded Corners 43"/>
          <p:cNvSpPr/>
          <p:nvPr/>
        </p:nvSpPr>
        <p:spPr>
          <a:xfrm>
            <a:off x="2469515" y="109220"/>
            <a:ext cx="2901315" cy="63119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en-GB" sz="2800" b="1" dirty="0">
                <a:solidFill>
                  <a:schemeClr val="tx1"/>
                </a:solidFill>
                <a:effectLst/>
                <a:latin typeface="Times New Roman" pitchFamily="18" charset="0"/>
                <a:ea typeface="Fredoka One" panose="02000000000000000000"/>
                <a:cs typeface="Times New Roman" pitchFamily="18" charset="0"/>
                <a:sym typeface="Fredoka One" panose="02000000000000000000"/>
              </a:rPr>
              <a:t>Tờ lịch tháng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58745" y="3275330"/>
            <a:ext cx="4381500" cy="10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33450" y="3891280"/>
            <a:ext cx="6075045" cy="63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3450" y="4523105"/>
            <a:ext cx="6075045" cy="63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5200" y="5154930"/>
            <a:ext cx="6075045" cy="63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26465" y="5786755"/>
            <a:ext cx="4705985" cy="698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309745" y="5159375"/>
            <a:ext cx="741045" cy="64071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70090" y="2160905"/>
            <a:ext cx="5048250" cy="3930650"/>
            <a:chOff x="11134" y="3403"/>
            <a:chExt cx="7950" cy="6190"/>
          </a:xfrm>
        </p:grpSpPr>
        <p:pic>
          <p:nvPicPr>
            <p:cNvPr id="32" name="PA_库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34" y="3403"/>
              <a:ext cx="7951" cy="6191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40" name="Subtitle 39"/>
            <p:cNvSpPr/>
            <p:nvPr/>
          </p:nvSpPr>
          <p:spPr>
            <a:xfrm>
              <a:off x="12480" y="4824"/>
              <a:ext cx="5592" cy="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48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 12 </a:t>
              </a:r>
            </a:p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48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 31 ngày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160655" y="5596255"/>
            <a:ext cx="4326890" cy="10439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3524"/>
          <a:stretch>
            <a:fillRect/>
          </a:stretch>
        </p:blipFill>
        <p:spPr>
          <a:xfrm>
            <a:off x="267335" y="1848485"/>
            <a:ext cx="6597650" cy="4791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" name="Text Box 80"/>
          <p:cNvSpPr txBox="1"/>
          <p:nvPr/>
        </p:nvSpPr>
        <p:spPr>
          <a:xfrm>
            <a:off x="6864985" y="2416810"/>
            <a:ext cx="5193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....</a:t>
            </a:r>
          </a:p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5365" y="-346075"/>
            <a:ext cx="7322820" cy="2142490"/>
            <a:chOff x="3599" y="-545"/>
            <a:chExt cx="11532" cy="3374"/>
          </a:xfrm>
        </p:grpSpPr>
        <p:grpSp>
          <p:nvGrpSpPr>
            <p:cNvPr id="80" name="Group 79"/>
            <p:cNvGrpSpPr/>
            <p:nvPr/>
          </p:nvGrpSpPr>
          <p:grpSpPr>
            <a:xfrm>
              <a:off x="3599" y="-545"/>
              <a:ext cx="11532" cy="3375"/>
              <a:chOff x="3370" y="-337"/>
              <a:chExt cx="11532" cy="3375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370" y="786"/>
                <a:ext cx="11532" cy="22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632" y="786"/>
                <a:ext cx="11009" cy="2113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153968">
                <a:off x="7847" y="-337"/>
                <a:ext cx="2578" cy="2219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4" name="Picture 10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259" y="-10"/>
              <a:ext cx="2552" cy="12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 descr="Picture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1" y="887"/>
              <a:ext cx="11088" cy="1805"/>
            </a:xfrm>
            <a:prstGeom prst="rect">
              <a:avLst/>
            </a:prstGeom>
          </p:spPr>
        </p:pic>
      </p:grpSp>
      <p:sp>
        <p:nvSpPr>
          <p:cNvPr id="5" name="Text Box 4"/>
          <p:cNvSpPr txBox="1"/>
          <p:nvPr/>
        </p:nvSpPr>
        <p:spPr>
          <a:xfrm>
            <a:off x="10507131" y="3056890"/>
            <a:ext cx="875030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936699" y="4489074"/>
            <a:ext cx="685165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069616" y="4496300"/>
            <a:ext cx="875030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pic>
        <p:nvPicPr>
          <p:cNvPr id="1026" name="Picture 2" descr="Véc tơ đồ họa Chung hướng dương Hoa hướng dương áp Phích - hoa png tải về -  Miễn phí trong suốt Hoa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90000" l="10000" r="90000">
                        <a14:foregroundMark x1="35333" y1="3190" x2="36556" y2="8621"/>
                        <a14:foregroundMark x1="45222" y1="2069" x2="46222" y2="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6" r="15979" b="41528"/>
          <a:stretch>
            <a:fillRect/>
          </a:stretch>
        </p:blipFill>
        <p:spPr bwMode="auto">
          <a:xfrm>
            <a:off x="3838575" y="5596255"/>
            <a:ext cx="1084580" cy="10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5" grpId="0" bldLvl="0" animBg="1"/>
      <p:bldP spid="5" grpId="1"/>
      <p:bldP spid="6" grpId="0" bldLvl="0" animBg="1"/>
      <p:bldP spid="6" grpId="1"/>
      <p:bldP spid="7" grpId="0" bldLvl="0" animBg="1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160655" y="5596255"/>
            <a:ext cx="4326890" cy="104394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219075" y="1883410"/>
            <a:ext cx="7101205" cy="4867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" name="Text Box 80"/>
          <p:cNvSpPr txBox="1"/>
          <p:nvPr/>
        </p:nvSpPr>
        <p:spPr>
          <a:xfrm>
            <a:off x="7320280" y="2416810"/>
            <a:ext cx="4871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....</a:t>
            </a:r>
          </a:p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5365" y="-346075"/>
            <a:ext cx="7322820" cy="2142490"/>
            <a:chOff x="3599" y="-545"/>
            <a:chExt cx="11532" cy="3374"/>
          </a:xfrm>
        </p:grpSpPr>
        <p:grpSp>
          <p:nvGrpSpPr>
            <p:cNvPr id="80" name="Group 79"/>
            <p:cNvGrpSpPr/>
            <p:nvPr/>
          </p:nvGrpSpPr>
          <p:grpSpPr>
            <a:xfrm>
              <a:off x="3599" y="-545"/>
              <a:ext cx="11532" cy="3375"/>
              <a:chOff x="3370" y="-337"/>
              <a:chExt cx="11532" cy="3375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370" y="786"/>
                <a:ext cx="11532" cy="22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632" y="786"/>
                <a:ext cx="11009" cy="2113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153968">
                <a:off x="7847" y="-337"/>
                <a:ext cx="2578" cy="2219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4" name="Picture 10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259" y="-10"/>
              <a:ext cx="2552" cy="12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 descr="Picture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1" y="887"/>
              <a:ext cx="11088" cy="1805"/>
            </a:xfrm>
            <a:prstGeom prst="rect">
              <a:avLst/>
            </a:prstGeom>
          </p:spPr>
        </p:pic>
      </p:grpSp>
      <p:sp>
        <p:nvSpPr>
          <p:cNvPr id="6" name="Text Box 5"/>
          <p:cNvSpPr txBox="1"/>
          <p:nvPr/>
        </p:nvSpPr>
        <p:spPr>
          <a:xfrm>
            <a:off x="7880985" y="3775362"/>
            <a:ext cx="875030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431566" y="5256870"/>
            <a:ext cx="685165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523363" y="5256870"/>
            <a:ext cx="875030" cy="9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pic>
        <p:nvPicPr>
          <p:cNvPr id="1026" name="Picture 2" descr="Véc tơ đồ họa Chung hướng dương Hoa hướng dương áp Phích - hoa png tải về -  Miễn phí trong suốt Hoa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90000" l="10000" r="90000">
                        <a14:foregroundMark x1="35333" y1="3190" x2="36556" y2="8621"/>
                        <a14:foregroundMark x1="45222" y1="2069" x2="46222" y2="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6" r="15979" b="41528"/>
          <a:stretch>
            <a:fillRect/>
          </a:stretch>
        </p:blipFill>
        <p:spPr bwMode="auto">
          <a:xfrm>
            <a:off x="2451100" y="5774690"/>
            <a:ext cx="1084580" cy="10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1"/>
      <p:bldP spid="6" grpId="0" bldLvl="0" animBg="1"/>
      <p:bldP spid="6" grpId="1"/>
      <p:bldP spid="7" grpId="0" bldLvl="0" animBg="1"/>
      <p:bldP spid="7" grpId="1"/>
      <p:bldP spid="8" grpId="0" bldLvl="0" animBg="1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02791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387</Words>
  <Application>Microsoft Office PowerPoint</Application>
  <PresentationFormat>Widescreen</PresentationFormat>
  <Paragraphs>84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Times New Roman</vt:lpstr>
      <vt:lpstr>Wingdings</vt:lpstr>
      <vt:lpstr>Arial</vt:lpstr>
      <vt:lpstr>庞门正道标题体</vt:lpstr>
      <vt:lpstr>等线</vt:lpstr>
      <vt:lpstr>Fredoka One</vt:lpstr>
      <vt:lpstr>Quicksand Medium</vt:lpstr>
      <vt:lpstr>千图网海量PPT模板www.58pic.com​​</vt:lpstr>
      <vt:lpstr>Thứ Sáu, ngày 31 tháng 12 năm 2021 Môn Toán Ngày, Tháng ( 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Administrator</cp:lastModifiedBy>
  <cp:revision>119</cp:revision>
  <dcterms:created xsi:type="dcterms:W3CDTF">2018-04-10T08:10:00Z</dcterms:created>
  <dcterms:modified xsi:type="dcterms:W3CDTF">2021-12-19T15:18:16Z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EC604314AD1B4D288789321A8D4BFD86</vt:lpwstr>
  </property>
  <property fmtid="{D5CDD505-2E9C-101B-9397-08002B2CF9AE}" pid="3" name="KSOProductBuildVer">
    <vt:lpwstr>1033-11.2.0.10323</vt:lpwstr>
  </property>
</Properties>
</file>